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/>
    <p:restoredTop sz="94649"/>
  </p:normalViewPr>
  <p:slideViewPr>
    <p:cSldViewPr snapToGrid="0" snapToObjects="1">
      <p:cViewPr varScale="1">
        <p:scale>
          <a:sx n="88" d="100"/>
          <a:sy n="88" d="100"/>
        </p:scale>
        <p:origin x="12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2A3D-9207-9447-8CD4-5BB05F417049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86A-7B71-2B40-9FF2-CACC31864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978-0E96-AD4C-B8F8-7A7C46684866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s.com/teaching-resource/y6-reading-ks2-sats-revision-11818839" TargetMode="External"/><Relationship Id="rId4" Type="http://schemas.openxmlformats.org/officeDocument/2006/relationships/hyperlink" Target="https://www.tes.com/teaching-resource/ks2-sats-y6-spag-revision-gps-118354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17776"/>
            <a:ext cx="9144000" cy="6840224"/>
            <a:chOff x="1" y="8888"/>
            <a:chExt cx="9144000" cy="684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8888"/>
              <a:ext cx="9144000" cy="6840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8690"/>
            <a:stretch/>
          </p:blipFill>
          <p:spPr>
            <a:xfrm>
              <a:off x="5070959" y="641105"/>
              <a:ext cx="1779292" cy="838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983783" y="573437"/>
            <a:ext cx="500595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2"/>
                </a:solidFill>
                <a:latin typeface="Chelsea Market" charset="0"/>
                <a:ea typeface="Chelsea Market" charset="0"/>
                <a:cs typeface="Chelsea Market" charset="0"/>
              </a:rPr>
              <a:t>Y6 SATS </a:t>
            </a:r>
            <a:r>
              <a:rPr lang="en-GB" sz="5400" dirty="0" smtClean="0">
                <a:solidFill>
                  <a:schemeClr val="bg2"/>
                </a:solidFill>
                <a:latin typeface="Chelsea Market" charset="0"/>
                <a:ea typeface="Chelsea Market" charset="0"/>
                <a:cs typeface="Chelsea Market" charset="0"/>
              </a:rPr>
              <a:t>2022</a:t>
            </a:r>
            <a:endParaRPr lang="en-GB" sz="5400" dirty="0">
              <a:solidFill>
                <a:schemeClr val="bg2"/>
              </a:solidFill>
              <a:latin typeface="Chelsea Market" charset="0"/>
              <a:ea typeface="Chelsea Market" charset="0"/>
              <a:cs typeface="Chelsea Marke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-24228"/>
            <a:ext cx="9143980" cy="688222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6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974" y="650289"/>
            <a:ext cx="79940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Other Assessments </a:t>
            </a:r>
          </a:p>
          <a:p>
            <a:pPr algn="ctr"/>
            <a:endParaRPr lang="en-GB" sz="1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Writing assessments will be formed from judgements made by the teacher, looking at evidence from writing collected over the course of the year.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teacher will moderate their assessments with other professionals to make sure there is a consistent standard across the country.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Final judgements will be reported to parents at the same time as the other assessment results.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683" y="1197873"/>
            <a:ext cx="793865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can I help my child?</a:t>
            </a:r>
          </a:p>
          <a:p>
            <a:pPr algn="ctr"/>
            <a:endParaRPr lang="en-GB" sz="6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7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children not to feel worried or pressured about 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Do give lots of praise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encouragement 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reassurance!</a:t>
            </a: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children with organising their homework and support their reading for pleasure activities.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them to have early nights and a healthy diet.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your child to have the best possible attendance at school.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Remind them that they have taken part in lots of similar 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assessments and that doing their best is all that is expected.</a:t>
            </a: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Please speak to a member of staff if you have questions or concerns.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4377" y="0"/>
            <a:ext cx="9158377" cy="6847251"/>
            <a:chOff x="-14377" y="0"/>
            <a:chExt cx="9158377" cy="68472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377" y="0"/>
              <a:ext cx="9158377" cy="68472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421" y="1929969"/>
              <a:ext cx="2298717" cy="17741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079958" y="2443234"/>
            <a:ext cx="55547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Y6 </a:t>
            </a:r>
            <a:r>
              <a:rPr lang="en-GB" sz="2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SPAG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Question Generator</a:t>
            </a:r>
          </a:p>
          <a:p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GB" sz="11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www.tes.com</a:t>
            </a: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/teaching-resource/ks2-sats-y6-spag-revision-gps-11835425</a:t>
            </a:r>
            <a:endParaRPr lang="en-GB" sz="11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0108" y="4263880"/>
            <a:ext cx="54745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Y6 </a:t>
            </a:r>
            <a:r>
              <a:rPr lang="en-GB" sz="2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Reading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Question Generator</a:t>
            </a:r>
            <a:b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GB" sz="11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www.tes.com</a:t>
            </a:r>
            <a:r>
              <a:rPr lang="en-GB" sz="11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/teaching-resource/y6-reading-ks2-sats-revision-11818839</a:t>
            </a:r>
            <a:endParaRPr lang="en-GB" sz="11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15" y="752883"/>
            <a:ext cx="756638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 are the SATS tests?</a:t>
            </a:r>
            <a: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end of KS2 assessments are sometimes informally referred to as ‘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SATs’.</a:t>
            </a: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SATs 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 across the country begins on </a:t>
            </a:r>
            <a:r>
              <a:rPr lang="en-GB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GB" sz="2000" b="1" baseline="30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May 2022.</a:t>
            </a:r>
          </a:p>
          <a:p>
            <a:pPr marL="342900" indent="-342900">
              <a:buFont typeface="Arial" charset="0"/>
              <a:buChar char="•"/>
            </a:pP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complete SATS test papers in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GB" sz="1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Grammar, Punctuation &amp; Vocabulary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sz="1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Spelling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 smtClean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Reading</a:t>
            </a: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Arithmetic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Mathematical Reasoning </a:t>
            </a:r>
            <a:r>
              <a:rPr lang="mr-IN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3 papers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Other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areas, like writing, are assessed using evidence collected by the teacher over a longer period 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time</a:t>
            </a: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4291" y="380708"/>
            <a:ext cx="7883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do the tests take place?</a:t>
            </a:r>
            <a: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tests all take place in normal school time, under test conditions.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completed papers are sent away to be marked externally.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Results are returned to school in July.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tests vary in length but last no longer than 60 minutes:</a:t>
            </a:r>
            <a:b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Reading: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60 minutes</a:t>
            </a: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Grammar, Punctuation &amp; Vocabulary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45 minutes</a:t>
            </a: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Spelling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15-20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minutes</a:t>
            </a:r>
            <a:b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Arithmetic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30 minutes</a:t>
            </a:r>
            <a:b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Mathematical Reasoning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papers of 40 minutes each</a:t>
            </a:r>
            <a:r>
              <a:rPr lang="en-GB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4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956" y="905237"/>
            <a:ext cx="7571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are the tests graded?</a:t>
            </a:r>
            <a:b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marked tests will provide the following information: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raw score (i.e. number of marks)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scaled score (see below)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An indication of whether the national standard has been met.</a:t>
            </a:r>
          </a:p>
          <a:p>
            <a:pPr marL="342900" indent="-342900">
              <a:buFont typeface="Arial" charset="0"/>
              <a:buChar char="•"/>
            </a:pPr>
            <a:endParaRPr lang="en-GB" sz="1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scaled scores, a score of 100 represents the national standard. The lowest is 80 and the highest is 120.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After each test is marked, it will be converted into a scaled score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 pupil will need to achieve a scaled score of 100 to show that they have met the national standard on the test.</a:t>
            </a: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no longer separate tests for higher attaining pupils, a scaled score of closer to 120 which would indicate the pupil is working above the expected standard.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7264" y="643627"/>
            <a:ext cx="80494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Reading Test</a:t>
            </a: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have 60 minutes to complete the test, including reading the texts and writing the answers.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 will have three different texts to read, drawing on fiction, non-fiction or poetry.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are focused around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give/explain the meaning of words in context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retrieve and record information/identify key details from fiction and non-fiction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b="1" dirty="0" err="1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summarise</a:t>
            </a: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main ideas from more than one paragraph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inferences from the text/explain and justify inferences with evidence from the text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predict what might happen from details stated and implied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information/narrative content is related and contributes to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  meaning as a whole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meaning is enhanced through choice of words and phrases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comparisons within the text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a range of answer types, including multiple choice, short one-word answers and longer answers that require a written paragraph.</a:t>
            </a: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8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0713"/>
            <a:ext cx="9143980" cy="684728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7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-119249" y="-135375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10" y="585186"/>
            <a:ext cx="7924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GB" sz="3200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SPaG</a:t>
            </a:r>
            <a:r>
              <a:rPr lang="en-GB" sz="32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Tests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two tests: a short spelling test – </a:t>
            </a: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15/20 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minutes and a longer paper testing grammar, punctuation and vocabulary – 45 minutes. </a:t>
            </a:r>
          </a:p>
          <a:p>
            <a:pPr marL="285750" indent="-28575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in the grammar test are focused around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Grammatical terms/word classes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Functions of sentences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Combining words, phrases and clauses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Verb forms, tenses and consistency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Punctuation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Vocabulary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Standard English and formality </a:t>
            </a:r>
          </a:p>
          <a:p>
            <a:pPr marL="342900" indent="-342900">
              <a:buFont typeface="Arial" charset="0"/>
              <a:buChar char="•"/>
            </a:pPr>
            <a:endParaRPr lang="en-GB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are a range of answer types in the grammar test, including multiple choice and short one-word answers, but there will not be any long written answers required</a:t>
            </a:r>
            <a:endParaRPr lang="en-GB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6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2497"/>
            <a:ext cx="9160684" cy="684550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4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536" y="531234"/>
            <a:ext cx="791094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Maths Tests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three tests: one arithmetic paper and two reasoning papers.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 1 (arithmetic) lasts 30 minutes and assesses pupils’ confidence using methods of calculation as well as fractions, decimals and percentages.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Papers 2 &amp; 3 (reasoning) last 40 minutes each and focus on problem solving, fluency and applying mathematical reasoning.</a:t>
            </a:r>
          </a:p>
          <a:p>
            <a:pPr marL="285750" indent="-285750">
              <a:buFont typeface="Arial" charset="0"/>
              <a:buChar char="•"/>
            </a:pPr>
            <a:endParaRPr lang="en-GB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cover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Number and place value 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Addition, subtraction, multiplication and division (calculations)</a:t>
            </a: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Geometry – properties of shapes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Geometry – position and direction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Statistics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Measurement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Algebra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Ratio and proportion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Fractions, decimals and percentages.</a:t>
            </a: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6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375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Chelsea Market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 History</dc:creator>
  <cp:lastModifiedBy>Mrs C Brooks</cp:lastModifiedBy>
  <cp:revision>18</cp:revision>
  <dcterms:created xsi:type="dcterms:W3CDTF">2018-02-15T21:58:36Z</dcterms:created>
  <dcterms:modified xsi:type="dcterms:W3CDTF">2022-04-28T12:06:06Z</dcterms:modified>
</cp:coreProperties>
</file>